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63" r:id="rId4"/>
    <p:sldId id="259" r:id="rId5"/>
    <p:sldId id="260" r:id="rId6"/>
    <p:sldId id="264" r:id="rId7"/>
    <p:sldId id="261" r:id="rId8"/>
    <p:sldId id="262" r:id="rId9"/>
    <p:sldId id="273" r:id="rId10"/>
    <p:sldId id="267" r:id="rId11"/>
    <p:sldId id="268" r:id="rId12"/>
    <p:sldId id="274" r:id="rId13"/>
    <p:sldId id="272" r:id="rId14"/>
    <p:sldId id="269" r:id="rId15"/>
    <p:sldId id="270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D577-2820-431C-B1AC-D22D8E725846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A19BD-155E-4DCA-A74E-3B2CEACF4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 </a:t>
            </a:r>
            <a:r>
              <a:rPr lang="en-US" dirty="0" err="1" smtClean="0"/>
              <a:t>Larow</a:t>
            </a:r>
            <a:r>
              <a:rPr lang="en-US" dirty="0" smtClean="0"/>
              <a:t> contacts CCTF  after he retires from DEC and starts teaches and NJIT. NJIT helps dispute the </a:t>
            </a:r>
            <a:r>
              <a:rPr lang="en-US" dirty="0" err="1" smtClean="0"/>
              <a:t>Obrian</a:t>
            </a:r>
            <a:r>
              <a:rPr lang="en-US" baseline="0" dirty="0" smtClean="0"/>
              <a:t> @ Gear site </a:t>
            </a:r>
            <a:r>
              <a:rPr lang="en-US" baseline="0" dirty="0" err="1" smtClean="0"/>
              <a:t>assessmant</a:t>
            </a:r>
            <a:r>
              <a:rPr lang="en-US" baseline="0" dirty="0" smtClean="0"/>
              <a:t> and the de listing by DEC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19BD-155E-4DCA-A74E-3B2CEACF45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3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Sicherman</a:t>
            </a:r>
            <a:r>
              <a:rPr lang="en-US" dirty="0" smtClean="0"/>
              <a:t> study</a:t>
            </a:r>
            <a:r>
              <a:rPr lang="en-US" baseline="0" dirty="0" smtClean="0"/>
              <a:t> recommend * Promote the area as a destination for nature based tourism * Expand public and private recreational and leisure facilities * Attract businesses related to fishing, hiking , and other adventure sport.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19BD-155E-4DCA-A74E-3B2CEACF45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E9B8-1387-4A7A-813C-6EFA9EE2A323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810E-E833-4D0E-A2F3-B6C216C76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ikehutch04@aol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Gowanda Area Redevelopment  - Peter Cooper P</a:t>
            </a:r>
            <a:r>
              <a:rPr lang="en-US" sz="2800" dirty="0" smtClean="0"/>
              <a:t>roject</a:t>
            </a:r>
            <a:br>
              <a:rPr lang="en-US" sz="2800" dirty="0" smtClean="0"/>
            </a:br>
            <a:r>
              <a:rPr lang="en-US" sz="1200" dirty="0" smtClean="0"/>
              <a:t>Prepared by M. Hutchinson</a:t>
            </a:r>
            <a:br>
              <a:rPr lang="en-US" sz="1200" dirty="0" smtClean="0"/>
            </a:br>
            <a:r>
              <a:rPr lang="en-US" sz="1200" dirty="0" smtClean="0"/>
              <a:t>  </a:t>
            </a:r>
            <a:endParaRPr lang="en-US" dirty="0"/>
          </a:p>
        </p:txBody>
      </p:sp>
      <p:pic>
        <p:nvPicPr>
          <p:cNvPr id="4" name="Content Placeholder 3" descr="1970PCC[1]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8000" contrast="18000"/>
          </a:blip>
          <a:stretch>
            <a:fillRect/>
          </a:stretch>
        </p:blipFill>
        <p:spPr>
          <a:xfrm>
            <a:off x="381000" y="914400"/>
            <a:ext cx="8458200" cy="4800599"/>
          </a:xfrm>
        </p:spPr>
      </p:pic>
      <p:sp>
        <p:nvSpPr>
          <p:cNvPr id="6" name="TextBox 5"/>
          <p:cNvSpPr txBox="1"/>
          <p:nvPr/>
        </p:nvSpPr>
        <p:spPr>
          <a:xfrm>
            <a:off x="1219200" y="5943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Peter Cooper Factory 1970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5.0 Site Reuse and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extensive public input the area residents express a strong preference for passive/active recreational site reuse.</a:t>
            </a:r>
          </a:p>
          <a:p>
            <a:r>
              <a:rPr lang="en-US" dirty="0" smtClean="0"/>
              <a:t>Reuse is consistent with the Village economic revitalization study (H. </a:t>
            </a:r>
            <a:r>
              <a:rPr lang="en-US" dirty="0" err="1" smtClean="0"/>
              <a:t>Sicherman</a:t>
            </a:r>
            <a:r>
              <a:rPr lang="en-US" dirty="0" smtClean="0"/>
              <a:t> Study).</a:t>
            </a:r>
          </a:p>
          <a:p>
            <a:r>
              <a:rPr lang="en-US" dirty="0" smtClean="0"/>
              <a:t>Reuse is consistent with the Collins/Gowanda Joint Master Plan.</a:t>
            </a:r>
          </a:p>
          <a:p>
            <a:r>
              <a:rPr lang="en-US" dirty="0" smtClean="0"/>
              <a:t>Fishing is a 6 billion dollar industry in up State New York. </a:t>
            </a:r>
          </a:p>
          <a:p>
            <a:r>
              <a:rPr lang="en-US" dirty="0" smtClean="0"/>
              <a:t>Cattaraugus Creek is a top 10 Trout fishery </a:t>
            </a:r>
          </a:p>
          <a:p>
            <a:r>
              <a:rPr lang="en-US" dirty="0" smtClean="0"/>
              <a:t>Rafting is a multi million dollar industry and is already having an economic impact on the Gowanda area.</a:t>
            </a:r>
          </a:p>
          <a:p>
            <a:r>
              <a:rPr lang="en-US" dirty="0" smtClean="0"/>
              <a:t>In July 2012 Senator Young and Assemblyman </a:t>
            </a:r>
            <a:r>
              <a:rPr lang="en-US" dirty="0" err="1" smtClean="0"/>
              <a:t>Giglio</a:t>
            </a:r>
            <a:r>
              <a:rPr lang="en-US" dirty="0" smtClean="0"/>
              <a:t> get an amendment to Article 42  of New York State law and add Cattaraugus Creek as an Inland Waterway, making Collins, Gowanda and Persia  water front communities.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6.0 Project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Site Environmental Remediation 2.65 million dollars is funded by the (PRPs)</a:t>
            </a:r>
          </a:p>
          <a:p>
            <a:r>
              <a:rPr lang="en-US" dirty="0" smtClean="0"/>
              <a:t>Site O&amp;M is paid to the Village as needed from a $170,000 trust account set up by the PRPs. Any excess O&amp;M funds are given to GARC and the Village for site improvements after the 5 yr performance review.</a:t>
            </a:r>
          </a:p>
          <a:p>
            <a:r>
              <a:rPr lang="en-US" dirty="0" smtClean="0"/>
              <a:t>Site Legal Admin and Technical reimbursement for past and future clean up efforts $70,000.</a:t>
            </a:r>
          </a:p>
          <a:p>
            <a:r>
              <a:rPr lang="en-US" dirty="0" smtClean="0"/>
              <a:t>Site improvements funds provided to GARC $234,000.</a:t>
            </a:r>
          </a:p>
          <a:p>
            <a:r>
              <a:rPr lang="en-US" dirty="0" smtClean="0"/>
              <a:t>EPA funded Technical assistance grant paid to UB and NJIT.</a:t>
            </a:r>
          </a:p>
          <a:p>
            <a:r>
              <a:rPr lang="en-US" dirty="0" smtClean="0"/>
              <a:t>EPA Superfund redevelopment Grant $100,000.</a:t>
            </a:r>
          </a:p>
          <a:p>
            <a:r>
              <a:rPr lang="en-US" dirty="0" smtClean="0"/>
              <a:t>New York State environmental Protection design grant $76,500 with local match of $19,125 funded by donated time and site improvement funds.</a:t>
            </a:r>
          </a:p>
          <a:p>
            <a:r>
              <a:rPr lang="en-US" dirty="0" smtClean="0"/>
              <a:t>Environmental  Protection  construction grant $540,333 with local match of $290,833 funded by donated time and materials from </a:t>
            </a:r>
            <a:r>
              <a:rPr lang="en-US" dirty="0" err="1" smtClean="0"/>
              <a:t>Gernatts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$203,952 Cattaraugus County  construction grant (Casino funds) </a:t>
            </a:r>
          </a:p>
          <a:p>
            <a:r>
              <a:rPr lang="en-US" dirty="0" smtClean="0"/>
              <a:t>$625,000  Economic Development Council construction funding Parks Grant ($500,000 in grant and $125,000 in local share contribution)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Improvements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831026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3000" contrast="17000"/>
          </a:blip>
          <a:stretch>
            <a:fillRect/>
          </a:stretch>
        </p:blipFill>
        <p:spPr>
          <a:xfrm>
            <a:off x="304800" y="914400"/>
            <a:ext cx="3962399" cy="4724400"/>
          </a:xfrm>
        </p:spPr>
      </p:pic>
      <p:pic>
        <p:nvPicPr>
          <p:cNvPr id="5" name="Picture 4" descr="P8220234.JPG"/>
          <p:cNvPicPr>
            <a:picLocks noChangeAspect="1"/>
          </p:cNvPicPr>
          <p:nvPr/>
        </p:nvPicPr>
        <p:blipFill>
          <a:blip r:embed="rId3" cstate="print">
            <a:lum bright="-26000" contrast="25000"/>
          </a:blip>
          <a:stretch>
            <a:fillRect/>
          </a:stretch>
        </p:blipFill>
        <p:spPr>
          <a:xfrm>
            <a:off x="4343400" y="914400"/>
            <a:ext cx="4495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foundation removal                           Placement of 13,000 </a:t>
            </a:r>
            <a:r>
              <a:rPr lang="en-US" dirty="0" err="1" smtClean="0"/>
              <a:t>yds</a:t>
            </a:r>
            <a:r>
              <a:rPr lang="en-US" dirty="0" smtClean="0"/>
              <a:t> of cover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Improvements</a:t>
            </a:r>
            <a:endParaRPr lang="en-US" dirty="0"/>
          </a:p>
        </p:txBody>
      </p:sp>
      <p:pic>
        <p:nvPicPr>
          <p:cNvPr id="4" name="Content Placeholder 3" descr="P91303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8000" contrast="41000"/>
          </a:blip>
          <a:stretch>
            <a:fillRect/>
          </a:stretch>
        </p:blipFill>
        <p:spPr>
          <a:xfrm>
            <a:off x="381000" y="990600"/>
            <a:ext cx="4114800" cy="5029200"/>
          </a:xfrm>
        </p:spPr>
      </p:pic>
      <p:pic>
        <p:nvPicPr>
          <p:cNvPr id="5" name="Picture 4" descr="P9150305.JPG"/>
          <p:cNvPicPr>
            <a:picLocks noChangeAspect="1"/>
          </p:cNvPicPr>
          <p:nvPr/>
        </p:nvPicPr>
        <p:blipFill>
          <a:blip r:embed="rId3" cstate="print">
            <a:lum bright="-40000" contrast="41000"/>
          </a:blip>
          <a:stretch>
            <a:fillRect/>
          </a:stretch>
        </p:blipFill>
        <p:spPr>
          <a:xfrm>
            <a:off x="4648200" y="990600"/>
            <a:ext cx="4191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leachate</a:t>
            </a:r>
            <a:r>
              <a:rPr lang="en-US" dirty="0" smtClean="0"/>
              <a:t> discharges                                  Improve creek access and parking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 descr="GowandaMasterPlan_11x17_2[1]_Page_1.jpg"/>
          <p:cNvPicPr>
            <a:picLocks noChangeAspect="1"/>
          </p:cNvPicPr>
          <p:nvPr/>
        </p:nvPicPr>
        <p:blipFill>
          <a:blip r:embed="rId2" cstate="print">
            <a:lum bright="-22000" contrast="22000"/>
          </a:blip>
          <a:stretch>
            <a:fillRect/>
          </a:stretch>
        </p:blipFill>
        <p:spPr>
          <a:xfrm>
            <a:off x="228600" y="0"/>
            <a:ext cx="8763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wandaMasterPlan_11x17_2[1]_Page_2.jpg"/>
          <p:cNvPicPr>
            <a:picLocks noChangeAspect="1"/>
          </p:cNvPicPr>
          <p:nvPr/>
        </p:nvPicPr>
        <p:blipFill>
          <a:blip r:embed="rId2" cstate="print">
            <a:lum bright="-29000" contrast="2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7.0 Accomplishments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Environmental Remediation completed 2.65M</a:t>
            </a:r>
          </a:p>
          <a:p>
            <a:r>
              <a:rPr lang="en-US" dirty="0" smtClean="0"/>
              <a:t>5 year EPA performance Review 2014 </a:t>
            </a:r>
          </a:p>
          <a:p>
            <a:r>
              <a:rPr lang="en-US" dirty="0" smtClean="0"/>
              <a:t>Site Design Completed June 2013 costing $76,500</a:t>
            </a:r>
          </a:p>
          <a:p>
            <a:r>
              <a:rPr lang="en-US" dirty="0" smtClean="0"/>
              <a:t>Site sub-base grading to be completed fall of 2013 costing $540,333.</a:t>
            </a:r>
          </a:p>
          <a:p>
            <a:r>
              <a:rPr lang="en-US" dirty="0" smtClean="0"/>
              <a:t>Site removed from superfund list 2014</a:t>
            </a:r>
          </a:p>
          <a:p>
            <a:r>
              <a:rPr lang="en-US" dirty="0" smtClean="0"/>
              <a:t>NYS Parks grant application August 2013.</a:t>
            </a:r>
          </a:p>
          <a:p>
            <a:r>
              <a:rPr lang="en-US" dirty="0" smtClean="0"/>
              <a:t>Obtain funding for park completion</a:t>
            </a:r>
          </a:p>
          <a:p>
            <a:r>
              <a:rPr lang="en-US" dirty="0" smtClean="0"/>
              <a:t>For additional information and </a:t>
            </a:r>
            <a:r>
              <a:rPr lang="en-US" smtClean="0"/>
              <a:t>questions </a:t>
            </a:r>
            <a:r>
              <a:rPr lang="en-US" smtClean="0">
                <a:hlinkClick r:id="rId2"/>
              </a:rPr>
              <a:t>mikehutch04@aol.com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Parks Grant Scope of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Parking Lot  -          $165,209</a:t>
            </a:r>
          </a:p>
          <a:p>
            <a:r>
              <a:rPr lang="en-US" dirty="0" smtClean="0"/>
              <a:t>Asphalt Walkways -        $280,146</a:t>
            </a:r>
          </a:p>
          <a:p>
            <a:r>
              <a:rPr lang="en-US" dirty="0" smtClean="0"/>
              <a:t>Perimeter Fencing -          $25,998</a:t>
            </a:r>
          </a:p>
          <a:p>
            <a:r>
              <a:rPr lang="en-US" dirty="0" smtClean="0"/>
              <a:t>Trees -                                 $40,417</a:t>
            </a:r>
          </a:p>
          <a:p>
            <a:r>
              <a:rPr lang="en-US" dirty="0" smtClean="0"/>
              <a:t>Basketball Court -             $24,780</a:t>
            </a:r>
          </a:p>
          <a:p>
            <a:r>
              <a:rPr lang="en-US" dirty="0" smtClean="0"/>
              <a:t>Gazebo -                             $13,695</a:t>
            </a:r>
          </a:p>
          <a:p>
            <a:r>
              <a:rPr lang="en-US" dirty="0" smtClean="0"/>
              <a:t>Construction oversight -  $47,243</a:t>
            </a:r>
          </a:p>
          <a:p>
            <a:r>
              <a:rPr lang="en-US" smtClean="0"/>
              <a:t>Mobilization -                    $27,512</a:t>
            </a:r>
            <a:endParaRPr lang="en-US" dirty="0" smtClean="0"/>
          </a:p>
          <a:p>
            <a:r>
              <a:rPr lang="en-US" dirty="0" smtClean="0"/>
              <a:t>                             total $625,000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Location</a:t>
            </a:r>
            <a:endParaRPr lang="en-US" dirty="0"/>
          </a:p>
        </p:txBody>
      </p:sp>
      <p:pic>
        <p:nvPicPr>
          <p:cNvPr id="3" name="Picture 2" descr="googel map fliped arround.jpg"/>
          <p:cNvPicPr>
            <a:picLocks noChangeAspect="1"/>
          </p:cNvPicPr>
          <p:nvPr/>
        </p:nvPicPr>
        <p:blipFill>
          <a:blip r:embed="rId2" cstate="print">
            <a:lum bright="-12000" contrast="11000"/>
          </a:blip>
          <a:stretch>
            <a:fillRect/>
          </a:stretch>
        </p:blipFill>
        <p:spPr>
          <a:xfrm>
            <a:off x="152400" y="914400"/>
            <a:ext cx="88392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Palmer Street Gowanda, New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1.0 SITE OWNERSHIP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Home Eastern Tanners Glue, later known as Peter Cooper Glue from 1904 to 1976 (the worlds largest glue factory).</a:t>
            </a:r>
          </a:p>
          <a:p>
            <a:r>
              <a:rPr lang="en-US" dirty="0" smtClean="0"/>
              <a:t>Sold to </a:t>
            </a:r>
            <a:r>
              <a:rPr lang="en-US" dirty="0" err="1" smtClean="0"/>
              <a:t>Rousselot</a:t>
            </a:r>
            <a:r>
              <a:rPr lang="en-US" dirty="0" smtClean="0"/>
              <a:t> Gelatin Corp in 1976 a French company that made synthetic adhesives until 1985.</a:t>
            </a:r>
          </a:p>
          <a:p>
            <a:r>
              <a:rPr lang="en-US" dirty="0" smtClean="0"/>
              <a:t>Sold to Jim Car Corp, a no-asset company in 1988.</a:t>
            </a:r>
          </a:p>
          <a:p>
            <a:r>
              <a:rPr lang="en-US" dirty="0" smtClean="0"/>
              <a:t>Acquired by Gowanda Area Redevelopment Corp in 2009.</a:t>
            </a:r>
          </a:p>
          <a:p>
            <a:r>
              <a:rPr lang="en-US" dirty="0" smtClean="0"/>
              <a:t>Leased in perpetuity to the Village of Gowanda December 8</a:t>
            </a:r>
            <a:r>
              <a:rPr lang="en-US" baseline="30000" dirty="0" smtClean="0"/>
              <a:t>th</a:t>
            </a:r>
            <a:r>
              <a:rPr lang="en-US" dirty="0" smtClean="0"/>
              <a:t> 2009.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normalizeH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2.0 Site Environmental Issues</a:t>
            </a:r>
            <a:endParaRPr lang="en-US" sz="3200" dirty="0"/>
          </a:p>
        </p:txBody>
      </p:sp>
      <p:pic>
        <p:nvPicPr>
          <p:cNvPr id="3" name="Picture 2" descr="Demo_7111995_J_Klug_Photo[1] (2).jpg"/>
          <p:cNvPicPr>
            <a:picLocks noChangeAspect="1"/>
          </p:cNvPicPr>
          <p:nvPr/>
        </p:nvPicPr>
        <p:blipFill>
          <a:blip r:embed="rId2" cstate="print">
            <a:lum bright="-15000" contrast="17000"/>
          </a:blip>
          <a:stretch>
            <a:fillRect/>
          </a:stretch>
        </p:blipFill>
        <p:spPr>
          <a:xfrm>
            <a:off x="457200" y="1143000"/>
            <a:ext cx="83058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2.0 Summary of 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Site was polluted as a result of the by-products of animal glue manufactured from the waste material from tanneries in the north eastern United States.</a:t>
            </a:r>
          </a:p>
          <a:p>
            <a:r>
              <a:rPr lang="en-US" sz="2400" dirty="0" smtClean="0"/>
              <a:t>Site pollution impacted ground water, soil and surface water.</a:t>
            </a:r>
          </a:p>
          <a:p>
            <a:r>
              <a:rPr lang="en-US" sz="2400" dirty="0" smtClean="0"/>
              <a:t>Site pollution consisted of Chromium, Arsenic, Zink and TCE.</a:t>
            </a:r>
          </a:p>
          <a:p>
            <a:r>
              <a:rPr lang="en-US" sz="2400" dirty="0" smtClean="0"/>
              <a:t>The site was placed on the NYS superfund list in 1987 but was removed in 1991 for legal reasons.</a:t>
            </a:r>
          </a:p>
          <a:p>
            <a:r>
              <a:rPr lang="en-US" sz="2400" dirty="0" smtClean="0"/>
              <a:t>In 1992 the Cattaraugus Creek Task Force was created to address environmental issues at the site.</a:t>
            </a:r>
          </a:p>
          <a:p>
            <a:r>
              <a:rPr lang="en-US" sz="2400" dirty="0" smtClean="0"/>
              <a:t>In 1998 the site was added to the EPA superfund list ( class 2)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Site Reuse Development</a:t>
            </a:r>
            <a:endParaRPr lang="en-US" dirty="0"/>
          </a:p>
        </p:txBody>
      </p:sp>
      <p:pic>
        <p:nvPicPr>
          <p:cNvPr id="3" name="Picture 2" descr="white-water-rafting-zoar-2009-rmi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52537"/>
            <a:ext cx="8610600" cy="522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3.0 Site Reuse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1996 the Cattaraugus Creek Task Force receives a technical assistance grant from the New Jersey Institute of Technology. (Bill </a:t>
            </a:r>
            <a:r>
              <a:rPr lang="en-US" dirty="0" err="1" smtClean="0"/>
              <a:t>Larow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In 2001 the Village of Gowanda receives a $100,000 EPA grant to access reuse options</a:t>
            </a:r>
          </a:p>
          <a:p>
            <a:r>
              <a:rPr lang="en-US" dirty="0" smtClean="0"/>
              <a:t>The Village partners with UB to develop reuse and legal options.</a:t>
            </a:r>
          </a:p>
          <a:p>
            <a:r>
              <a:rPr lang="en-US" dirty="0" smtClean="0"/>
              <a:t>In 2002 after extensive public input and assistance from UB and the UB School of Law passive/active recreational with a commercial option was determined to be the best site reuse.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4.0 Site Cleanup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2005 EPA sign the Record of Decision requiring the responsible parties (PRPs) to cleanup the site.</a:t>
            </a:r>
          </a:p>
          <a:p>
            <a:r>
              <a:rPr lang="en-US" dirty="0" smtClean="0"/>
              <a:t>In 2009 the responsible parties (PRPs) complete site environmental remediation at a cost of $2,650,000.</a:t>
            </a:r>
          </a:p>
          <a:p>
            <a:r>
              <a:rPr lang="en-US" dirty="0" smtClean="0"/>
              <a:t>On August 2, 2011 EPA reclassifies the site as a  class 4 site no longer posing a threat to public health or the environment.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5.0 Site Reuse</a:t>
            </a:r>
            <a:endParaRPr lang="en-US" dirty="0"/>
          </a:p>
        </p:txBody>
      </p:sp>
      <p:pic>
        <p:nvPicPr>
          <p:cNvPr id="5" name="Picture 4" descr="P8230244.JPG"/>
          <p:cNvPicPr>
            <a:picLocks noChangeAspect="1"/>
          </p:cNvPicPr>
          <p:nvPr/>
        </p:nvPicPr>
        <p:blipFill>
          <a:blip r:embed="rId2" cstate="print">
            <a:lum bright="-34000" contrast="42000"/>
          </a:blip>
          <a:stretch>
            <a:fillRect/>
          </a:stretch>
        </p:blipFill>
        <p:spPr>
          <a:xfrm>
            <a:off x="152400" y="990600"/>
            <a:ext cx="4268585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8190218.JPG"/>
          <p:cNvPicPr>
            <a:picLocks noChangeAspect="1"/>
          </p:cNvPicPr>
          <p:nvPr/>
        </p:nvPicPr>
        <p:blipFill>
          <a:blip r:embed="rId3" cstate="print">
            <a:lum bright="-39000" contrast="40000"/>
          </a:blip>
          <a:stretch>
            <a:fillRect/>
          </a:stretch>
        </p:blipFill>
        <p:spPr>
          <a:xfrm>
            <a:off x="4495800" y="990600"/>
            <a:ext cx="41148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04800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Converted a  water intake to creek access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884</Words>
  <Application>Microsoft Office PowerPoint</Application>
  <PresentationFormat>On-screen Show (4:3)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Gowanda Area Redevelopment  - Peter Cooper Project Prepared by M. Hutchinson   </vt:lpstr>
      <vt:lpstr>Site Location</vt:lpstr>
      <vt:lpstr>1.0 SITE OWNERSHIP HISTORY</vt:lpstr>
      <vt:lpstr>PowerPoint Presentation</vt:lpstr>
      <vt:lpstr>2.0 Summary of Environmental issues</vt:lpstr>
      <vt:lpstr>3.0 Site Reuse Development</vt:lpstr>
      <vt:lpstr> 3.0 Site Reuse Development </vt:lpstr>
      <vt:lpstr>4.0 Site Cleanup </vt:lpstr>
      <vt:lpstr>5.0 Site Reuse</vt:lpstr>
      <vt:lpstr>5.0 Site Reuse and Economic Development</vt:lpstr>
      <vt:lpstr>6.0 Project Funding</vt:lpstr>
      <vt:lpstr>Site Improvements </vt:lpstr>
      <vt:lpstr>Site Improvements</vt:lpstr>
      <vt:lpstr>PowerPoint Presentation</vt:lpstr>
      <vt:lpstr>PowerPoint Presentation</vt:lpstr>
      <vt:lpstr>7.0 Accomplishments and Next Steps</vt:lpstr>
      <vt:lpstr>2014 Parks Grant Scope of Work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Gowanda Area Redevelopment Corporation</dc:title>
  <dc:creator>debhutch</dc:creator>
  <cp:lastModifiedBy>Sean Christopher</cp:lastModifiedBy>
  <cp:revision>58</cp:revision>
  <dcterms:created xsi:type="dcterms:W3CDTF">2013-06-05T11:57:42Z</dcterms:created>
  <dcterms:modified xsi:type="dcterms:W3CDTF">2014-01-19T03:10:49Z</dcterms:modified>
</cp:coreProperties>
</file>